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4E2B9-D5C0-4DFE-BA16-59CAE415BD2C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3562-0718-48FE-A8D5-ED664ABA34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320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73562-0718-48FE-A8D5-ED664ABA34F2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4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73562-0718-48FE-A8D5-ED664ABA34F2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001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17. 6. 2014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756576" cy="7317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5400" dirty="0" smtClean="0"/>
              <a:t>Rastlinstvo a </a:t>
            </a:r>
            <a:r>
              <a:rPr lang="sk-SK" sz="5400" smtClean="0"/>
              <a:t>živočíšstvo </a:t>
            </a:r>
            <a:r>
              <a:rPr lang="sk-SK" sz="5400" smtClean="0"/>
              <a:t>svetového oceánu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93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9" y="0"/>
            <a:ext cx="10338693" cy="6858000"/>
          </a:xfrm>
        </p:spPr>
      </p:pic>
    </p:spTree>
    <p:extLst>
      <p:ext uri="{BB962C8B-B14F-4D97-AF65-F5344CB8AC3E}">
        <p14:creationId xmlns:p14="http://schemas.microsoft.com/office/powerpoint/2010/main" val="1547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7" y="-99392"/>
            <a:ext cx="12283395" cy="6957392"/>
          </a:xfrm>
        </p:spPr>
      </p:pic>
    </p:spTree>
    <p:extLst>
      <p:ext uri="{BB962C8B-B14F-4D97-AF65-F5344CB8AC3E}">
        <p14:creationId xmlns:p14="http://schemas.microsoft.com/office/powerpoint/2010/main" val="8302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22220"/>
            <a:ext cx="6902439" cy="345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47543"/>
            <a:ext cx="5148064" cy="3418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339"/>
            <a:ext cx="9289032" cy="6966774"/>
          </a:xfrm>
        </p:spPr>
      </p:pic>
    </p:spTree>
    <p:extLst>
      <p:ext uri="{BB962C8B-B14F-4D97-AF65-F5344CB8AC3E}">
        <p14:creationId xmlns:p14="http://schemas.microsoft.com/office/powerpoint/2010/main" val="3905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84" y="-1"/>
            <a:ext cx="9382284" cy="7534995"/>
          </a:xfrm>
        </p:spPr>
      </p:pic>
    </p:spTree>
    <p:extLst>
      <p:ext uri="{BB962C8B-B14F-4D97-AF65-F5344CB8AC3E}">
        <p14:creationId xmlns:p14="http://schemas.microsoft.com/office/powerpoint/2010/main" val="3065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217024" cy="6923009"/>
          </a:xfrm>
        </p:spPr>
      </p:pic>
    </p:spTree>
    <p:extLst>
      <p:ext uri="{BB962C8B-B14F-4D97-AF65-F5344CB8AC3E}">
        <p14:creationId xmlns:p14="http://schemas.microsoft.com/office/powerpoint/2010/main" val="28801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820165" cy="6858000"/>
          </a:xfrm>
        </p:spPr>
      </p:pic>
    </p:spTree>
    <p:extLst>
      <p:ext uri="{BB962C8B-B14F-4D97-AF65-F5344CB8AC3E}">
        <p14:creationId xmlns:p14="http://schemas.microsoft.com/office/powerpoint/2010/main" val="358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591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8" y="0"/>
            <a:ext cx="9408263" cy="6858000"/>
          </a:xfrm>
        </p:spPr>
      </p:pic>
    </p:spTree>
    <p:extLst>
      <p:ext uri="{BB962C8B-B14F-4D97-AF65-F5344CB8AC3E}">
        <p14:creationId xmlns:p14="http://schemas.microsoft.com/office/powerpoint/2010/main" val="17611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"/>
            <a:ext cx="9144000" cy="6857574"/>
          </a:xfrm>
        </p:spPr>
      </p:pic>
    </p:spTree>
    <p:extLst>
      <p:ext uri="{BB962C8B-B14F-4D97-AF65-F5344CB8AC3E}">
        <p14:creationId xmlns:p14="http://schemas.microsoft.com/office/powerpoint/2010/main" val="39611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18" y="908720"/>
            <a:ext cx="9406094" cy="5217443"/>
          </a:xfrm>
        </p:spPr>
      </p:pic>
    </p:spTree>
    <p:extLst>
      <p:ext uri="{BB962C8B-B14F-4D97-AF65-F5344CB8AC3E}">
        <p14:creationId xmlns:p14="http://schemas.microsoft.com/office/powerpoint/2010/main" val="30076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4"/>
            <a:ext cx="9150725" cy="6863044"/>
          </a:xfrm>
        </p:spPr>
      </p:pic>
    </p:spTree>
    <p:extLst>
      <p:ext uri="{BB962C8B-B14F-4D97-AF65-F5344CB8AC3E}">
        <p14:creationId xmlns:p14="http://schemas.microsoft.com/office/powerpoint/2010/main" val="20187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817"/>
            <a:ext cx="9433048" cy="75464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800" dirty="0" err="1" smtClean="0"/>
              <a:t>oskole.sk</a:t>
            </a:r>
            <a:endParaRPr lang="sk-SK" sz="1800" dirty="0" smtClean="0"/>
          </a:p>
          <a:p>
            <a:pPr>
              <a:buFont typeface="Wingdings" pitchFamily="2" charset="2"/>
              <a:buChar char="Ø"/>
            </a:pPr>
            <a:r>
              <a:rPr lang="sk-SK" sz="1800" dirty="0" smtClean="0"/>
              <a:t>obrazky4ever.sk</a:t>
            </a:r>
          </a:p>
          <a:p>
            <a:pPr>
              <a:buFont typeface="Wingdings" pitchFamily="2" charset="2"/>
              <a:buChar char="Ø"/>
            </a:pPr>
            <a:r>
              <a:rPr lang="sk-SK" sz="1800" dirty="0" err="1" smtClean="0"/>
              <a:t>wallpaperswide.com</a:t>
            </a:r>
            <a:endParaRPr lang="sk-SK" sz="1800" dirty="0" smtClean="0"/>
          </a:p>
          <a:p>
            <a:pPr>
              <a:buFont typeface="Wingdings" pitchFamily="2" charset="2"/>
              <a:buChar char="Ø"/>
            </a:pPr>
            <a:r>
              <a:rPr lang="sk-SK" sz="1800" dirty="0" err="1"/>
              <a:t>animal.memozee.com</a:t>
            </a:r>
            <a:endParaRPr lang="sk-SK" sz="1800" dirty="0"/>
          </a:p>
          <a:p>
            <a:pPr>
              <a:buFont typeface="Wingdings" pitchFamily="2" charset="2"/>
              <a:buChar char="Ø"/>
            </a:pPr>
            <a:r>
              <a:rPr lang="sk-SK" sz="1800" dirty="0" err="1"/>
              <a:t>upload.wikimedia.org</a:t>
            </a:r>
            <a:endParaRPr lang="sk-SK" sz="1800" dirty="0"/>
          </a:p>
          <a:p>
            <a:pPr>
              <a:buFont typeface="Wingdings" pitchFamily="2" charset="2"/>
              <a:buChar char="Ø"/>
            </a:pPr>
            <a:r>
              <a:rPr lang="sk-SK" sz="1800" dirty="0" err="1"/>
              <a:t>aa.ecn.cz</a:t>
            </a:r>
            <a:endParaRPr lang="sk-SK" sz="1800" dirty="0"/>
          </a:p>
          <a:p>
            <a:pPr>
              <a:buFont typeface="Wingdings" pitchFamily="2" charset="2"/>
              <a:buChar char="Ø"/>
            </a:pPr>
            <a:r>
              <a:rPr lang="sk-SK" sz="1800" dirty="0" err="1"/>
              <a:t>zivazeme.cz</a:t>
            </a:r>
            <a:endParaRPr lang="sk-SK" sz="1800" dirty="0"/>
          </a:p>
          <a:p>
            <a:pPr>
              <a:buFont typeface="Wingdings" pitchFamily="2" charset="2"/>
              <a:buChar char="Ø"/>
            </a:pPr>
            <a:r>
              <a:rPr lang="sk-SK" sz="1800" dirty="0" err="1"/>
              <a:t>eraklub.cz</a:t>
            </a:r>
            <a:endParaRPr lang="sk-SK" sz="1800" dirty="0"/>
          </a:p>
          <a:p>
            <a:pPr>
              <a:buFont typeface="Wingdings" pitchFamily="2" charset="2"/>
              <a:buChar char="Ø"/>
            </a:pPr>
            <a:r>
              <a:rPr lang="sk-SK" sz="1800" dirty="0" err="1"/>
              <a:t>magictravel.sk</a:t>
            </a:r>
            <a:endParaRPr lang="sk-SK" sz="1800" dirty="0"/>
          </a:p>
          <a:p>
            <a:pPr>
              <a:buFont typeface="Wingdings" pitchFamily="2" charset="2"/>
              <a:buChar char="Ø"/>
            </a:pPr>
            <a:r>
              <a:rPr lang="sk-SK" sz="1800" dirty="0" err="1" smtClean="0"/>
              <a:t>sk.wikipedia.org</a:t>
            </a:r>
            <a:endParaRPr lang="sk-SK" sz="1800" dirty="0" smtClean="0"/>
          </a:p>
          <a:p>
            <a:pPr>
              <a:buFont typeface="Wingdings" pitchFamily="2" charset="2"/>
              <a:buChar char="Ø"/>
            </a:pPr>
            <a:r>
              <a:rPr lang="sk-SK" sz="1800" dirty="0" smtClean="0"/>
              <a:t>vtm.e15.cz</a:t>
            </a:r>
          </a:p>
          <a:p>
            <a:pPr>
              <a:buFont typeface="Wingdings" pitchFamily="2" charset="2"/>
              <a:buChar char="Ø"/>
            </a:pPr>
            <a:r>
              <a:rPr lang="sk-SK" sz="1800" dirty="0" err="1"/>
              <a:t>birdz.sk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943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965" y="476672"/>
            <a:ext cx="10585566" cy="6480719"/>
          </a:xfrm>
        </p:spPr>
      </p:pic>
    </p:spTree>
    <p:extLst>
      <p:ext uri="{BB962C8B-B14F-4D97-AF65-F5344CB8AC3E}">
        <p14:creationId xmlns:p14="http://schemas.microsoft.com/office/powerpoint/2010/main" val="23430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1175640" cy="6984776"/>
          </a:xfrm>
        </p:spPr>
      </p:pic>
    </p:spTree>
    <p:extLst>
      <p:ext uri="{BB962C8B-B14F-4D97-AF65-F5344CB8AC3E}">
        <p14:creationId xmlns:p14="http://schemas.microsoft.com/office/powerpoint/2010/main" val="12104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92" y="-171400"/>
            <a:ext cx="5465552" cy="373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0"/>
            <a:ext cx="4601236" cy="3249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1" y="3346629"/>
            <a:ext cx="4864237" cy="351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249622"/>
            <a:ext cx="5299524" cy="3608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6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577" cy="6883183"/>
          </a:xfrm>
        </p:spPr>
      </p:pic>
    </p:spTree>
    <p:extLst>
      <p:ext uri="{BB962C8B-B14F-4D97-AF65-F5344CB8AC3E}">
        <p14:creationId xmlns:p14="http://schemas.microsoft.com/office/powerpoint/2010/main" val="24005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829091" cy="6858000"/>
          </a:xfrm>
        </p:spPr>
      </p:pic>
    </p:spTree>
    <p:extLst>
      <p:ext uri="{BB962C8B-B14F-4D97-AF65-F5344CB8AC3E}">
        <p14:creationId xmlns:p14="http://schemas.microsoft.com/office/powerpoint/2010/main" val="23904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0"/>
            <a:ext cx="10293433" cy="6858000"/>
          </a:xfrm>
        </p:spPr>
      </p:pic>
    </p:spTree>
    <p:extLst>
      <p:ext uri="{BB962C8B-B14F-4D97-AF65-F5344CB8AC3E}">
        <p14:creationId xmlns:p14="http://schemas.microsoft.com/office/powerpoint/2010/main" val="37673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358259" cy="6901190"/>
          </a:xfrm>
        </p:spPr>
      </p:pic>
    </p:spTree>
    <p:extLst>
      <p:ext uri="{BB962C8B-B14F-4D97-AF65-F5344CB8AC3E}">
        <p14:creationId xmlns:p14="http://schemas.microsoft.com/office/powerpoint/2010/main" val="4792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</Words>
  <Application>Microsoft Office PowerPoint</Application>
  <PresentationFormat>Prezentácia na obrazovke (4:3)</PresentationFormat>
  <Paragraphs>16</Paragraphs>
  <Slides>21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Rastlinstvo a živočíšstvo svetového oceánu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Rastlinstvo a živočíšstvo svetových oceánov</dc:title>
  <dc:creator>AMD</dc:creator>
  <cp:lastModifiedBy>AMD</cp:lastModifiedBy>
  <cp:revision>15</cp:revision>
  <dcterms:created xsi:type="dcterms:W3CDTF">2014-06-15T16:33:49Z</dcterms:created>
  <dcterms:modified xsi:type="dcterms:W3CDTF">2014-06-17T18:57:16Z</dcterms:modified>
</cp:coreProperties>
</file>